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8" r:id="rId3"/>
    <p:sldId id="259" r:id="rId4"/>
    <p:sldId id="260" r:id="rId5"/>
    <p:sldId id="285" r:id="rId6"/>
    <p:sldId id="262" r:id="rId7"/>
    <p:sldId id="265" r:id="rId8"/>
    <p:sldId id="264" r:id="rId9"/>
    <p:sldId id="284" r:id="rId10"/>
    <p:sldId id="268" r:id="rId11"/>
    <p:sldId id="269" r:id="rId12"/>
    <p:sldId id="270" r:id="rId13"/>
    <p:sldId id="280" r:id="rId14"/>
    <p:sldId id="281" r:id="rId15"/>
    <p:sldId id="261" r:id="rId16"/>
    <p:sldId id="271" r:id="rId17"/>
    <p:sldId id="266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386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t>8/9/2016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50" y="244158"/>
            <a:ext cx="8486133" cy="1339850"/>
          </a:xfrm>
        </p:spPr>
        <p:txBody>
          <a:bodyPr/>
          <a:lstStyle/>
          <a:p>
            <a:r>
              <a:rPr lang="en-US" dirty="0" smtClean="0"/>
              <a:t>Theme of this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75" y="3841925"/>
            <a:ext cx="4812496" cy="594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 smtClean="0">
                <a:solidFill>
                  <a:srgbClr val="0000FF"/>
                </a:solidFill>
              </a:rPr>
              <a:t>Large-Scale Data Management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9" y="1823825"/>
            <a:ext cx="3360169" cy="185735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192989" y="4275952"/>
            <a:ext cx="3304452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800000"/>
                </a:solidFill>
              </a:rPr>
              <a:t>Big Data Analytics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39681" y="4753334"/>
            <a:ext cx="4550114" cy="59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008000"/>
                </a:solidFill>
              </a:rPr>
              <a:t>Data Science and Analytics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489" y="5484861"/>
            <a:ext cx="7854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How to manage very large amounts of data and extract value and knowledge from them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to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164219"/>
            <a:ext cx="8789158" cy="652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80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2-Complexity (Varity)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/>
            </a:r>
            <a:br>
              <a:rPr lang="en-US">
                <a:solidFill>
                  <a:srgbClr val="0000FF"/>
                </a:solidFill>
              </a:rPr>
            </a:br>
            <a:r>
              <a:rPr lang="en-US" smtClean="0">
                <a:solidFill>
                  <a:srgbClr val="0000FF"/>
                </a:solidFill>
              </a:rPr>
              <a:t>3-Speed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563</TotalTime>
  <Words>585</Words>
  <Application>Microsoft Office PowerPoint</Application>
  <PresentationFormat>On-screen Show (4:3)</PresentationFormat>
  <Paragraphs>95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Capital</vt:lpstr>
      <vt:lpstr>Theme of this Course</vt:lpstr>
      <vt:lpstr>Introduction to Big Data</vt:lpstr>
      <vt:lpstr>Big Data Definition</vt:lpstr>
      <vt:lpstr>Characteristics of Big Data:  1-Scale (Volume)</vt:lpstr>
      <vt:lpstr>PowerPoint Presentation</vt:lpstr>
      <vt:lpstr>Characteristics of Big Data:  2-Complexity (Varity)</vt:lpstr>
      <vt:lpstr>Characteristics of Big Data:  3-Speed (Velocity)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Vivek</cp:lastModifiedBy>
  <cp:revision>99</cp:revision>
  <dcterms:created xsi:type="dcterms:W3CDTF">2013-01-13T20:33:29Z</dcterms:created>
  <dcterms:modified xsi:type="dcterms:W3CDTF">2016-08-09T09:42:42Z</dcterms:modified>
</cp:coreProperties>
</file>